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85" d="100"/>
          <a:sy n="85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60F6-F14E-42EF-8921-C77667749FDA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7C712-F631-4FF0-B6AB-6680B196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8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ADA7-AE75-40C8-86D1-CA135622BC3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A2CC-983D-4F74-B5C4-24021462A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10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09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09746"/>
            <a:ext cx="9144000" cy="147002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Schola</a:t>
            </a:r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Rosa: Co-op &amp; Home Curriculum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58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How does it work?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16701"/>
            <a:ext cx="2556801" cy="1707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16910"/>
          <a:stretch/>
        </p:blipFill>
        <p:spPr>
          <a:xfrm>
            <a:off x="2971800" y="1440031"/>
            <a:ext cx="1752600" cy="1708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3972350"/>
            <a:ext cx="3200400" cy="2137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440031"/>
            <a:ext cx="1905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Log-In</a:t>
            </a:r>
          </a:p>
          <a:p>
            <a:r>
              <a:rPr lang="en-US" b="1" dirty="0" smtClean="0"/>
              <a:t>To view or to Print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733800"/>
            <a:ext cx="1905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2: Teach!</a:t>
            </a:r>
          </a:p>
          <a:p>
            <a:r>
              <a:rPr lang="en-US" b="1" dirty="0" smtClean="0"/>
              <a:t>Use your portable device or printed materials.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3983235"/>
            <a:ext cx="3184100" cy="21264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810000" y="3180806"/>
            <a:ext cx="0" cy="791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7200" y="3170856"/>
            <a:ext cx="0" cy="791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190169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5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45620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560255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Join our </a:t>
            </a:r>
            <a:r>
              <a:rPr lang="en-US" sz="4000" dirty="0" err="1" smtClean="0">
                <a:solidFill>
                  <a:schemeClr val="accent2"/>
                </a:solidFill>
                <a:latin typeface="Book Antiqua" panose="02040602050305030304" pitchFamily="18" charset="0"/>
              </a:rPr>
              <a:t>Schola</a:t>
            </a:r>
            <a:r>
              <a:rPr lang="en-US" sz="400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 Rosa Community Today!</a:t>
            </a:r>
            <a:endParaRPr lang="en-US" sz="4000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8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14935"/>
              </p:ext>
            </p:extLst>
          </p:nvPr>
        </p:nvGraphicFramePr>
        <p:xfrm>
          <a:off x="457200" y="1066800"/>
          <a:ext cx="8229600" cy="548130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590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Classical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 Education at Your Fingertips</a:t>
                      </a:r>
                      <a:endParaRPr lang="en-US" sz="140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</a:txBody>
                  <a:tcPr marL="181202" marR="181202" marT="45301" marB="4530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True to the Magisterium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050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Local Community Support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r>
                        <a:rPr lang="en-US" sz="1400" b="0" i="0" u="none" strike="noStrike" dirty="0">
                          <a:effectLst/>
                          <a:latin typeface="Georgia"/>
                        </a:rPr>
                        <a:t> </a:t>
                      </a:r>
                      <a:r>
                        <a:rPr lang="en-US" sz="1100" b="0" i="1" u="none" strike="noStrike" dirty="0">
                          <a:effectLst/>
                          <a:latin typeface="georgia"/>
                        </a:rPr>
                        <a:t>Build a homeschool community with support!</a:t>
                      </a:r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  <a:p>
                      <a:pPr algn="ctr"/>
                      <a:r>
                        <a:rPr lang="en-US" sz="1100" b="0" i="1" u="none" strike="noStrike" dirty="0">
                          <a:effectLst/>
                          <a:latin typeface="georgia"/>
                        </a:rPr>
                        <a:t>Year-Long Consultations and Advice.</a:t>
                      </a:r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</a:txBody>
                  <a:tcPr marL="181202" marR="181202" marT="45301" marB="4530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Free-Fun-Easy Materials for Parents</a:t>
                      </a: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1" i="0" u="none" strike="noStrike" dirty="0" smtClean="0">
                        <a:solidFill>
                          <a:srgbClr val="1693A5"/>
                        </a:solidFill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100" b="0" i="1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endParaRPr lang="en-US" sz="1100" b="0" i="1" u="none" strike="noStrike" dirty="0" smtClean="0">
                        <a:effectLst/>
                        <a:latin typeface="georgia"/>
                      </a:endParaRPr>
                    </a:p>
                    <a:p>
                      <a:pPr algn="ctr"/>
                      <a:r>
                        <a:rPr lang="en-US" sz="1100" b="0" i="1" u="none" strike="noStrike" dirty="0" smtClean="0">
                          <a:effectLst/>
                          <a:latin typeface="georgia"/>
                        </a:rPr>
                        <a:t>Many</a:t>
                      </a:r>
                      <a:r>
                        <a:rPr lang="en-US" sz="1100" b="0" i="1" u="none" strike="noStrike" dirty="0">
                          <a:effectLst/>
                          <a:latin typeface="georgia"/>
                        </a:rPr>
                        <a:t>, </a:t>
                      </a:r>
                      <a:r>
                        <a:rPr lang="en-US" sz="1100" b="1" i="1" u="sng" strike="noStrike" dirty="0">
                          <a:effectLst/>
                          <a:latin typeface="georgia"/>
                        </a:rPr>
                        <a:t>extra</a:t>
                      </a:r>
                      <a:r>
                        <a:rPr lang="en-US" sz="1100" b="0" i="1" u="none" strike="noStrike" dirty="0">
                          <a:effectLst/>
                          <a:latin typeface="georgia"/>
                        </a:rPr>
                        <a:t> materials for free in the curriculum.</a:t>
                      </a:r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  <a:p>
                      <a:pPr algn="ctr"/>
                      <a:r>
                        <a:rPr lang="en-US" sz="1100" b="0" i="1" u="none" strike="noStrike" dirty="0">
                          <a:effectLst/>
                          <a:latin typeface="georgia"/>
                        </a:rPr>
                        <a:t>Materials designed for parents to learn along.</a:t>
                      </a:r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  <a:p>
                      <a:pPr algn="ctr"/>
                      <a:r>
                        <a:rPr lang="en-US" sz="1100" b="0" i="1" u="none" strike="noStrike" dirty="0">
                          <a:effectLst/>
                          <a:latin typeface="georgia"/>
                        </a:rPr>
                        <a:t>Materials delivered in a format that is easy to use.</a:t>
                      </a:r>
                      <a:endParaRPr lang="en-US" sz="1400" b="0" i="0" u="none" strike="noStrike" dirty="0">
                        <a:effectLst/>
                        <a:latin typeface="Georgia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Schola Rosa Photoshoot-54_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hola Rosa Photoshoot-47_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371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chola Rosa Photoshoot-20_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chola Rosa Photoshoot-8_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3962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9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OUR MISSION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66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409746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Let’s put your family and co-op on the same page … 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2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38210"/>
              </p:ext>
            </p:extLst>
          </p:nvPr>
        </p:nvGraphicFramePr>
        <p:xfrm>
          <a:off x="457200" y="1294188"/>
          <a:ext cx="8229600" cy="5030412"/>
        </p:xfrm>
        <a:graphic>
          <a:graphicData uri="http://schemas.openxmlformats.org/drawingml/2006/table">
            <a:tbl>
              <a:tblPr/>
              <a:tblGrid>
                <a:gridCol w="1447800"/>
                <a:gridCol w="3429000"/>
                <a:gridCol w="3352800"/>
              </a:tblGrid>
              <a:tr h="1905000">
                <a:tc>
                  <a:txBody>
                    <a:bodyPr/>
                    <a:lstStyle/>
                    <a:p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Cycle 1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Ancient &amp; Classical Times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Plant &amp; Animal Life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2706">
                <a:tc>
                  <a:txBody>
                    <a:bodyPr/>
                    <a:lstStyle/>
                    <a:p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Cycle 2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The Christian Age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Earth Science &amp; Astronomy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2706">
                <a:tc>
                  <a:txBody>
                    <a:bodyPr/>
                    <a:lstStyle/>
                    <a:p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Cycle 3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Modern Times &amp; Our America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Chemistry &amp; Physics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181202" marR="181202" marT="45301" marB="4530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72" y="1583055"/>
            <a:ext cx="1600200" cy="11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87" y="1649842"/>
            <a:ext cx="1150013" cy="11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79" y="3514725"/>
            <a:ext cx="1765785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y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09" y="3508375"/>
            <a:ext cx="1519767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y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87" y="5076825"/>
            <a:ext cx="1589303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y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98" y="5167312"/>
            <a:ext cx="213518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2358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3 Repeating Cycles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8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735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5409746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For all levels to make it easier for you …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9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455694" cy="2358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9" y="2286000"/>
            <a:ext cx="3581400" cy="238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3505200" cy="2339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446314"/>
            <a:ext cx="21336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 Available: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 –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 – 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– 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3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All Subjects in one place, so you don’t have to shop around …</a:t>
            </a:r>
            <a:endParaRPr lang="en-US" sz="2400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27"/>
            <a:ext cx="9144000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chola-Rosa-Photoshoot-40_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09" y="4953000"/>
            <a:ext cx="133489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C 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38" y="1599775"/>
            <a:ext cx="1172962" cy="7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. Making Papy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65" y="4038600"/>
            <a:ext cx="1744435" cy="13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scholarosa.com/wp-content/uploads/2015/10/2nd-3rd-Grade-Cycle-1-Samples018-e1454695293572-300x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41990"/>
            <a:ext cx="121920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ola-Rosa-Photoshoot-28_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63403"/>
            <a:ext cx="19050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ays Arithmet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1677480"/>
            <a:ext cx="1458686" cy="13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ola Rosa Photoshoot-34_Ed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01" y="4801633"/>
            <a:ext cx="1000099" cy="15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la-Rosa-Photoshoot-18_Ed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81575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ecx.images-amazon.com/images/I/51PN8yAzQF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373"/>
            <a:ext cx="838200" cy="137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Valcon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4120134"/>
            <a:ext cx="1313688" cy="9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hola-Rosa-Photoshoot-37_Edi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50" y="3191542"/>
            <a:ext cx="1067350" cy="9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usti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6514" y="4148001"/>
            <a:ext cx="1110343" cy="804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2358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Comprehensive Curriculum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571" y="1110734"/>
            <a:ext cx="2895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Reading, Writing, &amp; Math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2191686"/>
            <a:ext cx="954024" cy="780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4300" y="1122011"/>
            <a:ext cx="15621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Memory Work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1110734"/>
            <a:ext cx="2438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Language Arts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8343" y="3593068"/>
            <a:ext cx="2895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History, Science, &amp; Virtue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46371" y="3581400"/>
            <a:ext cx="24166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Fine Arts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4300" y="2667000"/>
            <a:ext cx="15621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Religion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24300" y="4419600"/>
            <a:ext cx="15621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4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4572000" cy="304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00400"/>
            <a:ext cx="4419600" cy="2947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1714" y="1143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Co-op &amp; Home</a:t>
            </a:r>
            <a:endParaRPr lang="en-US" sz="4000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171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Schola Rosa: Co-op &amp; Home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 Rosa: Co-op &amp; Home Curriculum</dc:title>
  <dc:creator>Rolling</dc:creator>
  <cp:lastModifiedBy>Rolling</cp:lastModifiedBy>
  <cp:revision>8</cp:revision>
  <dcterms:created xsi:type="dcterms:W3CDTF">2016-03-18T19:01:27Z</dcterms:created>
  <dcterms:modified xsi:type="dcterms:W3CDTF">2016-04-02T17:40:28Z</dcterms:modified>
</cp:coreProperties>
</file>